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61" r:id="rId13"/>
    <p:sldId id="262" r:id="rId14"/>
    <p:sldId id="263" r:id="rId15"/>
    <p:sldId id="264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6274B-C625-46EE-91A9-182071BF8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CE1875-B65C-433B-BF39-A8D483727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3F134-8B55-492F-B2BD-ECFE004C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31D91-DB74-4C1E-9322-DDCAA20D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F145A-3E4F-4FE1-B6B5-9F635106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8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61EBF-BBC7-4E5D-806F-21D7D12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7BD8D6-0E0D-4731-93BD-617F0F5C4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6FF74-E7FD-49AD-A418-3C47AEF7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66F37-A64C-4C64-8770-62745D74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1D3BA-402F-4441-BE2A-C9876627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07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281736-7286-4F29-AD58-1A181186E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B9A769-24AE-4238-8D1E-4983D0F1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AC5B8D-84DC-47DE-8131-87DCF1A3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FDB59-A4FB-42EB-A486-A954D46D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5DA79-77D5-41E1-AAF6-0BBF6C3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9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0F4A8-075F-4171-9A21-758B9F57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3FF55-ED49-48B3-88C6-3FDDE8390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E51A7-2E32-418B-A8C0-D41C8391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911060-9D3B-4D77-BA1E-0A595BC0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0437F-F664-44AF-B19A-AD649A43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8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DD075-1802-4AA9-927D-FBCC927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5007DA-CAA5-49DF-9032-B529E209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43443-A71C-4EE5-A3FA-A0B609AF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95E046-48B4-44A6-956F-CCAD0880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80B02-F477-4D17-BE11-58B0642E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FC82B-A134-452D-9543-176560A8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7B751-F007-48E3-A2CE-131D0A562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858A04-FF40-44B9-97F0-ACDE0BF30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47774-C623-4779-90FE-6A8DF172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417DF8-3602-413B-A4FD-146FD61A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2839EC-16C6-43AD-915A-5F247CD0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79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A0B55-9F41-43DF-B834-4FD41279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77E63-1F12-4BDA-8DAC-90AD189E7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8149F7-4438-4446-8FC4-94F3A8D89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4B9B41-4599-4DDE-8281-63380420A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D1D2EF-7C55-4087-9293-70CF8077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920093-09C4-435E-9737-611C485A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570022-A221-432E-8678-302237E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637CB5-8227-4DD1-93C5-7343FB3E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0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5A14B-D0CB-427F-8E96-7B4AE45C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E2E991-116B-4E3B-BDBE-543E8EAC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E15016-21F2-4D3F-8D40-5BD53E11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25682C-B039-45A7-A88C-8E05B1DA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7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2BD45F-28C1-4684-A09B-A3151A79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5D916-4096-4895-95A3-09261CBD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40DDD-4542-4201-BF88-9B1F2713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9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27F4-45FC-4507-9524-36C532FE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F8CC7-A4A6-4EDD-B8A4-EF0DD7FCC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271B3-5FF2-459F-8413-AC19FAD7A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2DA04-3A02-40EF-9F07-BCE85B77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3BCE0-8431-4197-9020-1AACB7BC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4AC46E-2DD2-47EC-81E2-896768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8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6BD7E-9322-482C-A6C7-390F45A5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123BD9-598C-4EC5-B659-815EBD734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812547-1E59-4939-B181-830041E5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C19552-8817-4D6E-9E08-D016E90C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BA437E-07CC-414D-90FA-F5A623A9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54A19-E03E-414A-A050-800CAB96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66186-8FE5-4764-9765-35B07DB0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CFCA6-4164-4A90-A955-1F971F3E5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0E04C5-72F7-416C-849F-AA15821D6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05D1-6040-4C3C-8696-201567FE005B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B45A9-1EDD-48C6-A630-B1B531D22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53AE8-6697-499F-9589-E40417AC8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7AC4-6AC2-400B-BAFD-72907B629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jp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4F11E-DFE2-4CBE-8AF3-6B7B1310C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r>
              <a:rPr lang="zh-CN" altLang="en-US" dirty="0"/>
              <a:t>子赛题</a:t>
            </a:r>
            <a:r>
              <a:rPr lang="en-US" altLang="zh-CN" dirty="0"/>
              <a:t>2</a:t>
            </a:r>
            <a:r>
              <a:rPr lang="zh-CN" altLang="en-US" dirty="0"/>
              <a:t>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613BC-6494-454E-8877-AA0E59649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燕子 </a:t>
            </a:r>
            <a:r>
              <a:rPr lang="en-US" altLang="zh-CN" dirty="0"/>
              <a:t>2020-07-23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F2FEAF-1D46-49E0-ACFC-5174D670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22573-DE8E-422F-B167-73772921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图像处理流程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AEEB253-86B3-4FB1-80EA-2D7152E2A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37" y="1791093"/>
            <a:ext cx="10571702" cy="4223208"/>
          </a:xfrm>
        </p:spPr>
      </p:pic>
    </p:spTree>
    <p:extLst>
      <p:ext uri="{BB962C8B-B14F-4D97-AF65-F5344CB8AC3E}">
        <p14:creationId xmlns:p14="http://schemas.microsoft.com/office/powerpoint/2010/main" val="418890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8AE8D-A29F-49C7-BB8C-9985E112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E2FF5-45F2-43D8-B230-EB85A098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Udp</a:t>
            </a:r>
            <a:r>
              <a:rPr lang="en-US" altLang="zh-CN" dirty="0"/>
              <a:t>/</a:t>
            </a:r>
            <a:r>
              <a:rPr lang="en-US" altLang="zh-CN" dirty="0" err="1"/>
              <a:t>ip</a:t>
            </a:r>
            <a:r>
              <a:rPr lang="zh-CN" altLang="en-US" dirty="0"/>
              <a:t>驱动</a:t>
            </a:r>
            <a:endParaRPr lang="en-US" altLang="zh-CN" dirty="0"/>
          </a:p>
          <a:p>
            <a:pPr lvl="1"/>
            <a:r>
              <a:rPr lang="en-US" altLang="zh-CN" dirty="0" err="1"/>
              <a:t>Eth_ini</a:t>
            </a:r>
            <a:r>
              <a:rPr lang="en-US" altLang="zh-CN" dirty="0"/>
              <a:t>()</a:t>
            </a:r>
          </a:p>
          <a:p>
            <a:pPr lvl="1"/>
            <a:r>
              <a:rPr lang="en-US" altLang="zh-CN" dirty="0" err="1"/>
              <a:t>Udp_send</a:t>
            </a:r>
            <a:r>
              <a:rPr lang="en-US" altLang="zh-CN" dirty="0"/>
              <a:t>()</a:t>
            </a:r>
          </a:p>
          <a:p>
            <a:pPr lvl="1"/>
            <a:r>
              <a:rPr lang="en-US" altLang="zh-CN" dirty="0" err="1"/>
              <a:t>UdP_recv</a:t>
            </a:r>
            <a:r>
              <a:rPr lang="en-US" altLang="zh-CN" dirty="0"/>
              <a:t>()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FTP</a:t>
            </a:r>
            <a:r>
              <a:rPr lang="zh-CN" altLang="en-US" dirty="0"/>
              <a:t>客户端</a:t>
            </a:r>
            <a:endParaRPr lang="en-US" altLang="zh-CN" dirty="0"/>
          </a:p>
          <a:p>
            <a:pPr lvl="1"/>
            <a:r>
              <a:rPr lang="zh-CN" altLang="en-US" dirty="0"/>
              <a:t>状态机</a:t>
            </a:r>
            <a:endParaRPr lang="en-US" altLang="zh-CN" dirty="0"/>
          </a:p>
          <a:p>
            <a:pPr lvl="1"/>
            <a:r>
              <a:rPr lang="en-US" altLang="zh-CN" dirty="0"/>
              <a:t>Raw API</a:t>
            </a:r>
          </a:p>
          <a:p>
            <a:pPr lvl="1"/>
            <a:r>
              <a:rPr lang="en-US" altLang="zh-CN" dirty="0" err="1"/>
              <a:t>Client_send</a:t>
            </a:r>
            <a:r>
              <a:rPr lang="en-US" altLang="zh-CN" dirty="0"/>
              <a:t>, </a:t>
            </a:r>
            <a:r>
              <a:rPr lang="en-US" altLang="zh-CN" dirty="0" err="1"/>
              <a:t>Client_recv</a:t>
            </a:r>
            <a:r>
              <a:rPr lang="en-US" altLang="zh-CN" dirty="0"/>
              <a:t>, </a:t>
            </a:r>
            <a:r>
              <a:rPr lang="en-US" altLang="zh-CN" dirty="0" err="1"/>
              <a:t>Client_connected</a:t>
            </a:r>
            <a:r>
              <a:rPr lang="en-US" altLang="zh-CN" dirty="0"/>
              <a:t>, </a:t>
            </a:r>
            <a:r>
              <a:rPr lang="en-US" altLang="zh-CN" dirty="0" err="1"/>
              <a:t>Clinet_err</a:t>
            </a:r>
            <a:r>
              <a:rPr lang="en-US" altLang="zh-CN" dirty="0"/>
              <a:t>, </a:t>
            </a:r>
            <a:r>
              <a:rPr lang="en-US" altLang="zh-CN" dirty="0" err="1"/>
              <a:t>Clinet_ini</a:t>
            </a:r>
            <a:endParaRPr lang="en-US" altLang="zh-CN" dirty="0"/>
          </a:p>
          <a:p>
            <a:pPr lvl="1"/>
            <a:r>
              <a:rPr lang="en-US" altLang="zh-CN" dirty="0" err="1"/>
              <a:t>Data_send,data_recv,data_connected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627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EAF27-6E41-4BFD-AE89-D10CEDB0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828EF-4299-4B36-8EC7-654C85540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低成本，资源占用少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</a:t>
            </a:r>
            <a:r>
              <a:rPr lang="en-US" altLang="zh-CN" dirty="0"/>
              <a:t>KNN</a:t>
            </a:r>
            <a:r>
              <a:rPr lang="zh-CN" altLang="en-US" dirty="0"/>
              <a:t>加速电路提高效率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采用单比特存储单像素的方式，节省内存资源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建立了包括</a:t>
            </a:r>
            <a:r>
              <a:rPr lang="en-US" altLang="zh-CN" dirty="0"/>
              <a:t>DDR3</a:t>
            </a:r>
            <a:r>
              <a:rPr lang="zh-CN" altLang="en-US" dirty="0"/>
              <a:t>的全系统仿真平台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开源社区贡献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4885A5-C1AB-4C43-94D6-A58F142C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4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34F1-31E7-44C0-BCCE-A34D22D9A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A3725-89F4-46EB-8777-57A5511A1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1F9510-5FAA-42AE-815D-F8B7D7EA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869822-AFC3-4E61-A0B1-CFE025411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4084" cy="3429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17D6A8-58FC-4F71-BF77-DFB78F7AF8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4310" y="0"/>
            <a:ext cx="4447206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3601B7-BECD-40A4-B993-15FACD24A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691355"/>
            <a:ext cx="4604084" cy="3166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17AD14-FA9B-4960-A266-B9166FCFDB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74310" y="3691354"/>
            <a:ext cx="4447206" cy="31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D8A89F-44B2-42C4-B51A-3181697C97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11" y="1251283"/>
            <a:ext cx="7443536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8A2C0A-AF48-4CB4-AAF1-BAE02CD205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526" y="0"/>
            <a:ext cx="9801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27176-4769-4B12-AD99-296DFD67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147E4-D8C4-4A92-AFF7-48D48520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9" y="1659346"/>
            <a:ext cx="10515600" cy="4351338"/>
          </a:xfrm>
        </p:spPr>
        <p:txBody>
          <a:bodyPr/>
          <a:lstStyle/>
          <a:p>
            <a:r>
              <a:rPr lang="en-US" altLang="zh-CN" dirty="0"/>
              <a:t>Arty A7 35T </a:t>
            </a:r>
            <a:r>
              <a:rPr lang="zh-CN" altLang="en-US" dirty="0"/>
              <a:t>硬件平台</a:t>
            </a:r>
            <a:endParaRPr lang="en-US" altLang="zh-CN" dirty="0"/>
          </a:p>
          <a:p>
            <a:r>
              <a:rPr lang="zh-CN" altLang="en-US" dirty="0"/>
              <a:t>蜂鸟 </a:t>
            </a:r>
            <a:r>
              <a:rPr lang="en-US" altLang="zh-CN" dirty="0"/>
              <a:t>E203 SoC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3F387E-DCDA-46A2-9539-6ED2B50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56181" y="365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674284D-F8B5-4888-AA58-DBD8A7114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17403"/>
              </p:ext>
            </p:extLst>
          </p:nvPr>
        </p:nvGraphicFramePr>
        <p:xfrm>
          <a:off x="5891753" y="1550222"/>
          <a:ext cx="5536367" cy="5114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Visio" r:id="rId3" imgW="5006234" imgH="4625206" progId="Visio.Drawing.15">
                  <p:embed/>
                </p:oleObj>
              </mc:Choice>
              <mc:Fallback>
                <p:oleObj name="Visio" r:id="rId3" imgW="5006234" imgH="46252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753" y="1550222"/>
                        <a:ext cx="5536367" cy="5114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A6A9B5F-DC9B-422E-B741-2046BFE9A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72A2B-4605-4E72-8C9A-E00BEDBE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硬件连接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3E0B97B-A9FE-4B1D-8A19-A426F7D309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432159" y="816153"/>
            <a:ext cx="4744857" cy="674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67881C-2A52-46E4-8C65-49AF7E289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15D08-34E2-44E0-A936-8E454DE4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硬件系统设计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34CFF6-43A5-47F7-8BFB-502AC44304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44" y="1451728"/>
            <a:ext cx="7975077" cy="504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338B9E-000B-461F-91A7-885E74419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8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5F5E3-5280-46A4-A307-F6F4363B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内存扩展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8A770C-CD66-4793-A3FC-8A75CA5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BE4A8C3-C3F4-4DF8-81EE-B040DCAF93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80" y="150830"/>
            <a:ext cx="7485778" cy="6587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58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E9BC0-122B-426E-9963-6F9270DE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内存扩展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CEA248-0C51-40AF-B91F-C5E54CCFA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FEA2C34-E6B7-4796-898E-4B470B42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053331"/>
              </p:ext>
            </p:extLst>
          </p:nvPr>
        </p:nvGraphicFramePr>
        <p:xfrm>
          <a:off x="1140644" y="1669102"/>
          <a:ext cx="940442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3" imgW="10774609" imgH="4983385" progId="Visio.Drawing.15">
                  <p:embed/>
                </p:oleObj>
              </mc:Choice>
              <mc:Fallback>
                <p:oleObj name="Visio" r:id="rId3" imgW="10774609" imgH="498338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644" y="1669102"/>
                        <a:ext cx="9404420" cy="4351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40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ABDF9-347D-4DB1-8EC6-B5652466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EMAC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2B8B6E-621A-4DFB-921E-46B39DB91C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5" y="365125"/>
            <a:ext cx="6952501" cy="5811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14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5BC43-52C1-4B66-8361-5D6A2800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82"/>
            <a:ext cx="10515600" cy="1325563"/>
          </a:xfrm>
        </p:spPr>
        <p:txBody>
          <a:bodyPr/>
          <a:lstStyle/>
          <a:p>
            <a:r>
              <a:rPr lang="en-US" altLang="zh-CN" dirty="0"/>
              <a:t>KNN </a:t>
            </a:r>
            <a:r>
              <a:rPr lang="zh-CN" altLang="en-US" dirty="0"/>
              <a:t>加速器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891CB2-7E7A-4781-8893-03E89F02E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B5D00D7-5119-4EAC-B919-67E393B0E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562213"/>
              </p:ext>
            </p:extLst>
          </p:nvPr>
        </p:nvGraphicFramePr>
        <p:xfrm>
          <a:off x="2488675" y="1593129"/>
          <a:ext cx="7880809" cy="518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Visio" r:id="rId3" imgW="9174622" imgH="6042573" progId="Visio.Drawing.15">
                  <p:embed/>
                </p:oleObj>
              </mc:Choice>
              <mc:Fallback>
                <p:oleObj name="Visio" r:id="rId3" imgW="9174622" imgH="604257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675" y="1593129"/>
                        <a:ext cx="7880809" cy="5188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4DE6CB3-F2C1-4B23-86AD-ADC7FBE852AF}"/>
              </a:ext>
            </a:extLst>
          </p:cNvPr>
          <p:cNvSpPr/>
          <p:nvPr/>
        </p:nvSpPr>
        <p:spPr>
          <a:xfrm>
            <a:off x="8691513" y="527901"/>
            <a:ext cx="1168924" cy="245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6B44C2-4B58-4BCC-84A5-B1CDF1BDCB1D}"/>
              </a:ext>
            </a:extLst>
          </p:cNvPr>
          <p:cNvSpPr/>
          <p:nvPr/>
        </p:nvSpPr>
        <p:spPr>
          <a:xfrm>
            <a:off x="9860437" y="527900"/>
            <a:ext cx="1168924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D18AFD-0C0C-4526-AB1C-C9F6FC880A5C}"/>
              </a:ext>
            </a:extLst>
          </p:cNvPr>
          <p:cNvSpPr/>
          <p:nvPr/>
        </p:nvSpPr>
        <p:spPr>
          <a:xfrm>
            <a:off x="11023076" y="527899"/>
            <a:ext cx="1168924" cy="2450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3E86FD-C6A5-4DC4-8019-BBFD7D7F361D}"/>
              </a:ext>
            </a:extLst>
          </p:cNvPr>
          <p:cNvSpPr/>
          <p:nvPr/>
        </p:nvSpPr>
        <p:spPr>
          <a:xfrm>
            <a:off x="9854152" y="1042922"/>
            <a:ext cx="1168924" cy="245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822163-B7CA-41E1-A540-6366C4B82EB3}"/>
              </a:ext>
            </a:extLst>
          </p:cNvPr>
          <p:cNvSpPr/>
          <p:nvPr/>
        </p:nvSpPr>
        <p:spPr>
          <a:xfrm>
            <a:off x="9854152" y="1557943"/>
            <a:ext cx="1168924" cy="2450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53E75C-C949-469A-871F-DED7F01AF9BA}"/>
              </a:ext>
            </a:extLst>
          </p:cNvPr>
          <p:cNvSpPr/>
          <p:nvPr/>
        </p:nvSpPr>
        <p:spPr>
          <a:xfrm>
            <a:off x="10831398" y="2121031"/>
            <a:ext cx="191678" cy="169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9A900-5885-44BA-82E7-4F31449E23A6}"/>
              </a:ext>
            </a:extLst>
          </p:cNvPr>
          <p:cNvSpPr txBox="1"/>
          <p:nvPr/>
        </p:nvSpPr>
        <p:spPr>
          <a:xfrm>
            <a:off x="11145625" y="1992677"/>
            <a:ext cx="50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98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CDAF0-4B55-45CE-8C5A-4B1D5F7E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软件系统设计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746425-64F5-49CA-BE24-DC9EE9F0B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D6A64B9-FE52-4E23-94A2-F06A1C14D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68830"/>
              </p:ext>
            </p:extLst>
          </p:nvPr>
        </p:nvGraphicFramePr>
        <p:xfrm>
          <a:off x="4402318" y="244162"/>
          <a:ext cx="4044100" cy="6554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3" imgW="4511182" imgH="7300039" progId="Visio.Drawing.15">
                  <p:embed/>
                </p:oleObj>
              </mc:Choice>
              <mc:Fallback>
                <p:oleObj name="Visio" r:id="rId3" imgW="4511182" imgH="73000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318" y="244162"/>
                        <a:ext cx="4044100" cy="65543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8465157-537C-4BD2-8B40-420E1789F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18" y="125027"/>
            <a:ext cx="1394381" cy="10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132</Words>
  <Application>Microsoft Office PowerPoint</Application>
  <PresentationFormat>宽屏</PresentationFormat>
  <Paragraphs>43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Visio</vt:lpstr>
      <vt:lpstr>RISC-V子赛题2答辩</vt:lpstr>
      <vt:lpstr>整体设计</vt:lpstr>
      <vt:lpstr>硬件连接</vt:lpstr>
      <vt:lpstr>硬件系统设计</vt:lpstr>
      <vt:lpstr>内存扩展</vt:lpstr>
      <vt:lpstr>内存扩展</vt:lpstr>
      <vt:lpstr>EMAC</vt:lpstr>
      <vt:lpstr>KNN 加速器</vt:lpstr>
      <vt:lpstr>软件系统设计</vt:lpstr>
      <vt:lpstr>图像处理流程</vt:lpstr>
      <vt:lpstr>网络编程</vt:lpstr>
      <vt:lpstr>设计特点</vt:lpstr>
      <vt:lpstr>结果展示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RISC-V子赛题2答辩</dc:title>
  <dc:creator>柳 京伯</dc:creator>
  <cp:lastModifiedBy>柳 京伯</cp:lastModifiedBy>
  <cp:revision>17</cp:revision>
  <dcterms:created xsi:type="dcterms:W3CDTF">2020-06-18T10:17:01Z</dcterms:created>
  <dcterms:modified xsi:type="dcterms:W3CDTF">2020-07-26T07:10:53Z</dcterms:modified>
</cp:coreProperties>
</file>